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Merriweather" panose="020B0604020202020204" charset="0"/>
      <p:regular r:id="rId10"/>
      <p:bold r:id="rId11"/>
      <p:italic r:id="rId12"/>
      <p:boldItalic r:id="rId13"/>
    </p:embeddedFont>
    <p:embeddedFont>
      <p:font typeface="Roboto"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jpe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1251fb3b77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1251fb3b77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12549e919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12549e919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1251fb3b77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1251fb3b77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1251fb3b77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1251fb3b77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1251fb3b77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1251fb3b77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12549e919f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12549e919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p:cSld name="AUTOLAYOUT">
    <p:bg>
      <p:bgPr>
        <a:solidFill>
          <a:srgbClr val="FFFFFF"/>
        </a:solidFill>
        <a:effectLst/>
      </p:bgPr>
    </p:bg>
    <p:spTree>
      <p:nvGrpSpPr>
        <p:cNvPr id="1" name="Shape 60"/>
        <p:cNvGrpSpPr/>
        <p:nvPr/>
      </p:nvGrpSpPr>
      <p:grpSpPr>
        <a:xfrm>
          <a:off x="0" y="0"/>
          <a:ext cx="0" cy="0"/>
          <a:chOff x="0" y="0"/>
          <a:chExt cx="0" cy="0"/>
        </a:xfrm>
      </p:grpSpPr>
      <p:sp>
        <p:nvSpPr>
          <p:cNvPr id="61" name="Google Shape;61;p13"/>
          <p:cNvSpPr/>
          <p:nvPr/>
        </p:nvSpPr>
        <p:spPr>
          <a:xfrm>
            <a:off x="0" y="0"/>
            <a:ext cx="914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a:off x="4574400" y="0"/>
            <a:ext cx="4569600" cy="51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a:off x="4844700" y="1040701"/>
            <a:ext cx="4031700" cy="3062100"/>
          </a:xfrm>
          <a:prstGeom prst="rect">
            <a:avLst/>
          </a:prstGeom>
          <a:solidFill>
            <a:schemeClr val="dk1"/>
          </a:solidFill>
          <a:ln w="9525" cap="flat" cmpd="sng">
            <a:solidFill>
              <a:srgbClr val="BDBDBD"/>
            </a:solidFill>
            <a:prstDash val="solid"/>
            <a:miter lim="8000"/>
            <a:headEnd type="none" w="sm" len="sm"/>
            <a:tailEnd type="none" w="sm" len="sm"/>
          </a:ln>
          <a:effectLst>
            <a:outerShdw blurRad="50800" dist="38100" dir="5400000" algn="t" rotWithShape="0">
              <a:srgbClr val="000000">
                <a:alpha val="29800"/>
              </a:srgbClr>
            </a:outerShdw>
          </a:effectLst>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64" name="Google Shape;64;p13"/>
          <p:cNvSpPr txBox="1">
            <a:spLocks noGrp="1"/>
          </p:cNvSpPr>
          <p:nvPr>
            <p:ph type="title"/>
          </p:nvPr>
        </p:nvSpPr>
        <p:spPr>
          <a:xfrm>
            <a:off x="291875" y="406900"/>
            <a:ext cx="3978000" cy="1388700"/>
          </a:xfrm>
          <a:prstGeom prst="rect">
            <a:avLst/>
          </a:prstGeom>
          <a:noFill/>
        </p:spPr>
        <p:txBody>
          <a:bodyPr spcFirstLastPara="1" wrap="square" lIns="91425" tIns="91425" rIns="91425" bIns="91425" anchor="b" anchorCtr="0">
            <a:normAutofit/>
          </a:bodyPr>
          <a:lstStyle>
            <a:lvl1pPr lvl="0" algn="l" rtl="0">
              <a:lnSpc>
                <a:spcPct val="100000"/>
              </a:lnSpc>
              <a:spcBef>
                <a:spcPts val="0"/>
              </a:spcBef>
              <a:spcAft>
                <a:spcPts val="0"/>
              </a:spcAft>
              <a:buClr>
                <a:schemeClr val="dk1"/>
              </a:buClr>
              <a:buSzPts val="3000"/>
              <a:buNone/>
              <a:defRPr sz="3000" b="1">
                <a:solidFill>
                  <a:schemeClr val="dk1"/>
                </a:solidFill>
              </a:defRPr>
            </a:lvl1pPr>
            <a:lvl2pPr lvl="1" algn="l" rtl="0">
              <a:lnSpc>
                <a:spcPct val="100000"/>
              </a:lnSpc>
              <a:spcBef>
                <a:spcPts val="0"/>
              </a:spcBef>
              <a:spcAft>
                <a:spcPts val="0"/>
              </a:spcAft>
              <a:buClr>
                <a:schemeClr val="dk1"/>
              </a:buClr>
              <a:buSzPts val="3000"/>
              <a:buNone/>
              <a:defRPr sz="3000" b="1">
                <a:solidFill>
                  <a:schemeClr val="dk1"/>
                </a:solidFill>
              </a:defRPr>
            </a:lvl2pPr>
            <a:lvl3pPr lvl="2" algn="l" rtl="0">
              <a:lnSpc>
                <a:spcPct val="100000"/>
              </a:lnSpc>
              <a:spcBef>
                <a:spcPts val="0"/>
              </a:spcBef>
              <a:spcAft>
                <a:spcPts val="0"/>
              </a:spcAft>
              <a:buClr>
                <a:schemeClr val="dk1"/>
              </a:buClr>
              <a:buSzPts val="3000"/>
              <a:buNone/>
              <a:defRPr sz="3000" b="1">
                <a:solidFill>
                  <a:schemeClr val="dk1"/>
                </a:solidFill>
              </a:defRPr>
            </a:lvl3pPr>
            <a:lvl4pPr lvl="3" algn="l" rtl="0">
              <a:lnSpc>
                <a:spcPct val="100000"/>
              </a:lnSpc>
              <a:spcBef>
                <a:spcPts val="0"/>
              </a:spcBef>
              <a:spcAft>
                <a:spcPts val="0"/>
              </a:spcAft>
              <a:buClr>
                <a:schemeClr val="dk1"/>
              </a:buClr>
              <a:buSzPts val="3000"/>
              <a:buNone/>
              <a:defRPr sz="3000" b="1">
                <a:solidFill>
                  <a:schemeClr val="dk1"/>
                </a:solidFill>
              </a:defRPr>
            </a:lvl4pPr>
            <a:lvl5pPr lvl="4" algn="l" rtl="0">
              <a:lnSpc>
                <a:spcPct val="100000"/>
              </a:lnSpc>
              <a:spcBef>
                <a:spcPts val="0"/>
              </a:spcBef>
              <a:spcAft>
                <a:spcPts val="0"/>
              </a:spcAft>
              <a:buClr>
                <a:schemeClr val="dk1"/>
              </a:buClr>
              <a:buSzPts val="3000"/>
              <a:buNone/>
              <a:defRPr sz="3000" b="1">
                <a:solidFill>
                  <a:schemeClr val="dk1"/>
                </a:solidFill>
              </a:defRPr>
            </a:lvl5pPr>
            <a:lvl6pPr lvl="5" algn="l" rtl="0">
              <a:lnSpc>
                <a:spcPct val="100000"/>
              </a:lnSpc>
              <a:spcBef>
                <a:spcPts val="0"/>
              </a:spcBef>
              <a:spcAft>
                <a:spcPts val="0"/>
              </a:spcAft>
              <a:buClr>
                <a:schemeClr val="dk1"/>
              </a:buClr>
              <a:buSzPts val="3000"/>
              <a:buNone/>
              <a:defRPr sz="3000" b="1">
                <a:solidFill>
                  <a:schemeClr val="dk1"/>
                </a:solidFill>
              </a:defRPr>
            </a:lvl6pPr>
            <a:lvl7pPr lvl="6" algn="l" rtl="0">
              <a:lnSpc>
                <a:spcPct val="100000"/>
              </a:lnSpc>
              <a:spcBef>
                <a:spcPts val="0"/>
              </a:spcBef>
              <a:spcAft>
                <a:spcPts val="0"/>
              </a:spcAft>
              <a:buClr>
                <a:schemeClr val="dk1"/>
              </a:buClr>
              <a:buSzPts val="3000"/>
              <a:buNone/>
              <a:defRPr sz="3000" b="1">
                <a:solidFill>
                  <a:schemeClr val="dk1"/>
                </a:solidFill>
              </a:defRPr>
            </a:lvl7pPr>
            <a:lvl8pPr lvl="7" algn="l" rtl="0">
              <a:lnSpc>
                <a:spcPct val="100000"/>
              </a:lnSpc>
              <a:spcBef>
                <a:spcPts val="0"/>
              </a:spcBef>
              <a:spcAft>
                <a:spcPts val="0"/>
              </a:spcAft>
              <a:buClr>
                <a:schemeClr val="dk1"/>
              </a:buClr>
              <a:buSzPts val="3000"/>
              <a:buNone/>
              <a:defRPr sz="3000" b="1">
                <a:solidFill>
                  <a:schemeClr val="dk1"/>
                </a:solidFill>
              </a:defRPr>
            </a:lvl8pPr>
            <a:lvl9pPr lvl="8" algn="l" rtl="0">
              <a:lnSpc>
                <a:spcPct val="100000"/>
              </a:lnSpc>
              <a:spcBef>
                <a:spcPts val="0"/>
              </a:spcBef>
              <a:spcAft>
                <a:spcPts val="0"/>
              </a:spcAft>
              <a:buClr>
                <a:schemeClr val="dk1"/>
              </a:buClr>
              <a:buSzPts val="3000"/>
              <a:buNone/>
              <a:defRPr sz="3000" b="1">
                <a:solidFill>
                  <a:schemeClr val="dk1"/>
                </a:solidFill>
              </a:defRPr>
            </a:lvl9pPr>
          </a:lstStyle>
          <a:p>
            <a:endParaRPr/>
          </a:p>
        </p:txBody>
      </p:sp>
      <p:sp>
        <p:nvSpPr>
          <p:cNvPr id="65" name="Google Shape;65;p13"/>
          <p:cNvSpPr txBox="1">
            <a:spLocks noGrp="1"/>
          </p:cNvSpPr>
          <p:nvPr>
            <p:ph type="body" idx="1"/>
          </p:nvPr>
        </p:nvSpPr>
        <p:spPr>
          <a:xfrm>
            <a:off x="291950" y="1854951"/>
            <a:ext cx="3978000" cy="2577000"/>
          </a:xfrm>
          <a:prstGeom prst="rect">
            <a:avLst/>
          </a:prstGeom>
          <a:noFill/>
        </p:spPr>
        <p:txBody>
          <a:bodyPr spcFirstLastPara="1" wrap="square" lIns="91425" tIns="91425" rIns="91425" bIns="91425" anchor="t" anchorCtr="0">
            <a:normAutofit/>
          </a:bodyPr>
          <a:lstStyle>
            <a:lvl1pPr marL="457200" lvl="0" indent="-330200" algn="l" rtl="0">
              <a:lnSpc>
                <a:spcPct val="115000"/>
              </a:lnSpc>
              <a:spcBef>
                <a:spcPts val="0"/>
              </a:spcBef>
              <a:spcAft>
                <a:spcPts val="0"/>
              </a:spcAft>
              <a:buClr>
                <a:schemeClr val="dk2"/>
              </a:buClr>
              <a:buSzPts val="1600"/>
              <a:buChar char="●"/>
              <a:defRPr sz="1600">
                <a:solidFill>
                  <a:schemeClr val="dk2"/>
                </a:solidFill>
              </a:defRPr>
            </a:lvl1pPr>
            <a:lvl2pPr marL="914400" lvl="1" indent="-298450" algn="l" rtl="0">
              <a:lnSpc>
                <a:spcPct val="115000"/>
              </a:lnSpc>
              <a:spcBef>
                <a:spcPts val="0"/>
              </a:spcBef>
              <a:spcAft>
                <a:spcPts val="0"/>
              </a:spcAft>
              <a:buClr>
                <a:schemeClr val="dk2"/>
              </a:buClr>
              <a:buSzPts val="1100"/>
              <a:buChar char="○"/>
              <a:defRPr sz="1400">
                <a:solidFill>
                  <a:schemeClr val="dk2"/>
                </a:solidFill>
              </a:defRPr>
            </a:lvl2pPr>
            <a:lvl3pPr marL="1371600" lvl="2" indent="-298450" algn="l" rtl="0">
              <a:lnSpc>
                <a:spcPct val="115000"/>
              </a:lnSpc>
              <a:spcBef>
                <a:spcPts val="0"/>
              </a:spcBef>
              <a:spcAft>
                <a:spcPts val="0"/>
              </a:spcAft>
              <a:buClr>
                <a:schemeClr val="dk2"/>
              </a:buClr>
              <a:buSzPts val="1100"/>
              <a:buChar char="■"/>
              <a:defRPr sz="1400">
                <a:solidFill>
                  <a:schemeClr val="dk2"/>
                </a:solidFill>
              </a:defRPr>
            </a:lvl3pPr>
            <a:lvl4pPr marL="1828800" lvl="3" indent="-298450" algn="l" rtl="0">
              <a:lnSpc>
                <a:spcPct val="115000"/>
              </a:lnSpc>
              <a:spcBef>
                <a:spcPts val="0"/>
              </a:spcBef>
              <a:spcAft>
                <a:spcPts val="0"/>
              </a:spcAft>
              <a:buClr>
                <a:schemeClr val="dk2"/>
              </a:buClr>
              <a:buSzPts val="1100"/>
              <a:buChar char="●"/>
              <a:defRPr sz="1400">
                <a:solidFill>
                  <a:schemeClr val="dk2"/>
                </a:solidFill>
              </a:defRPr>
            </a:lvl4pPr>
            <a:lvl5pPr marL="2286000" lvl="4" indent="-298450" algn="l" rtl="0">
              <a:lnSpc>
                <a:spcPct val="115000"/>
              </a:lnSpc>
              <a:spcBef>
                <a:spcPts val="0"/>
              </a:spcBef>
              <a:spcAft>
                <a:spcPts val="0"/>
              </a:spcAft>
              <a:buClr>
                <a:schemeClr val="dk2"/>
              </a:buClr>
              <a:buSzPts val="1100"/>
              <a:buChar char="○"/>
              <a:defRPr sz="1400">
                <a:solidFill>
                  <a:schemeClr val="dk2"/>
                </a:solidFill>
              </a:defRPr>
            </a:lvl5pPr>
            <a:lvl6pPr marL="2743200" lvl="5" indent="-298450" algn="l" rtl="0">
              <a:lnSpc>
                <a:spcPct val="115000"/>
              </a:lnSpc>
              <a:spcBef>
                <a:spcPts val="0"/>
              </a:spcBef>
              <a:spcAft>
                <a:spcPts val="0"/>
              </a:spcAft>
              <a:buClr>
                <a:schemeClr val="dk2"/>
              </a:buClr>
              <a:buSzPts val="1100"/>
              <a:buChar char="■"/>
              <a:defRPr sz="1400">
                <a:solidFill>
                  <a:schemeClr val="dk2"/>
                </a:solidFill>
              </a:defRPr>
            </a:lvl6pPr>
            <a:lvl7pPr marL="3200400" lvl="6" indent="-298450" algn="l" rtl="0">
              <a:lnSpc>
                <a:spcPct val="115000"/>
              </a:lnSpc>
              <a:spcBef>
                <a:spcPts val="0"/>
              </a:spcBef>
              <a:spcAft>
                <a:spcPts val="0"/>
              </a:spcAft>
              <a:buClr>
                <a:schemeClr val="dk2"/>
              </a:buClr>
              <a:buSzPts val="1100"/>
              <a:buChar char="●"/>
              <a:defRPr sz="1400">
                <a:solidFill>
                  <a:schemeClr val="dk2"/>
                </a:solidFill>
              </a:defRPr>
            </a:lvl7pPr>
            <a:lvl8pPr marL="3657600" lvl="7" indent="-298450" algn="l" rtl="0">
              <a:lnSpc>
                <a:spcPct val="115000"/>
              </a:lnSpc>
              <a:spcBef>
                <a:spcPts val="0"/>
              </a:spcBef>
              <a:spcAft>
                <a:spcPts val="0"/>
              </a:spcAft>
              <a:buClr>
                <a:schemeClr val="dk2"/>
              </a:buClr>
              <a:buSzPts val="1100"/>
              <a:buChar char="○"/>
              <a:defRPr sz="1400">
                <a:solidFill>
                  <a:schemeClr val="dk2"/>
                </a:solidFill>
              </a:defRPr>
            </a:lvl8pPr>
            <a:lvl9pPr marL="4114800" lvl="8" indent="-298450" algn="l" rtl="0">
              <a:lnSpc>
                <a:spcPct val="115000"/>
              </a:lnSpc>
              <a:spcBef>
                <a:spcPts val="0"/>
              </a:spcBef>
              <a:spcAft>
                <a:spcPts val="0"/>
              </a:spcAft>
              <a:buClr>
                <a:schemeClr val="dk2"/>
              </a:buClr>
              <a:buSzPts val="1100"/>
              <a:buChar char="■"/>
              <a:defRPr sz="1400">
                <a:solidFill>
                  <a:schemeClr val="dk2"/>
                </a:solidFill>
              </a:defRPr>
            </a:lvl9pPr>
          </a:lstStyle>
          <a:p>
            <a:endParaRPr/>
          </a:p>
        </p:txBody>
      </p:sp>
      <p:sp>
        <p:nvSpPr>
          <p:cNvPr id="66" name="Google Shape;66;p1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rtl="0">
              <a:lnSpc>
                <a:spcPct val="100000"/>
              </a:lnSpc>
              <a:spcAft>
                <a:spcPts val="0"/>
              </a:spcAft>
              <a:buNone/>
              <a:defRPr sz="1000">
                <a:solidFill>
                  <a:schemeClr val="dk2"/>
                </a:solidFill>
              </a:defRPr>
            </a:lvl1pPr>
            <a:lvl2pPr lvl="1" algn="r" rtl="0">
              <a:lnSpc>
                <a:spcPct val="100000"/>
              </a:lnSpc>
              <a:spcAft>
                <a:spcPts val="0"/>
              </a:spcAft>
              <a:buNone/>
              <a:defRPr sz="1000">
                <a:solidFill>
                  <a:schemeClr val="dk2"/>
                </a:solidFill>
              </a:defRPr>
            </a:lvl2pPr>
            <a:lvl3pPr lvl="2" algn="r" rtl="0">
              <a:lnSpc>
                <a:spcPct val="100000"/>
              </a:lnSpc>
              <a:spcAft>
                <a:spcPts val="0"/>
              </a:spcAft>
              <a:buNone/>
              <a:defRPr sz="1000">
                <a:solidFill>
                  <a:schemeClr val="dk2"/>
                </a:solidFill>
              </a:defRPr>
            </a:lvl3pPr>
            <a:lvl4pPr lvl="3" algn="r" rtl="0">
              <a:lnSpc>
                <a:spcPct val="100000"/>
              </a:lnSpc>
              <a:spcAft>
                <a:spcPts val="0"/>
              </a:spcAft>
              <a:buNone/>
              <a:defRPr sz="1000">
                <a:solidFill>
                  <a:schemeClr val="dk2"/>
                </a:solidFill>
              </a:defRPr>
            </a:lvl4pPr>
            <a:lvl5pPr lvl="4" algn="r" rtl="0">
              <a:lnSpc>
                <a:spcPct val="100000"/>
              </a:lnSpc>
              <a:spcAft>
                <a:spcPts val="0"/>
              </a:spcAft>
              <a:buNone/>
              <a:defRPr sz="1000">
                <a:solidFill>
                  <a:schemeClr val="dk2"/>
                </a:solidFill>
              </a:defRPr>
            </a:lvl5pPr>
            <a:lvl6pPr lvl="5" algn="r" rtl="0">
              <a:lnSpc>
                <a:spcPct val="100000"/>
              </a:lnSpc>
              <a:spcAft>
                <a:spcPts val="0"/>
              </a:spcAft>
              <a:buNone/>
              <a:defRPr sz="1000">
                <a:solidFill>
                  <a:schemeClr val="dk2"/>
                </a:solidFill>
              </a:defRPr>
            </a:lvl6pPr>
            <a:lvl7pPr lvl="6" algn="r" rtl="0">
              <a:lnSpc>
                <a:spcPct val="100000"/>
              </a:lnSpc>
              <a:spcAft>
                <a:spcPts val="0"/>
              </a:spcAft>
              <a:buNone/>
              <a:defRPr sz="1000">
                <a:solidFill>
                  <a:schemeClr val="dk2"/>
                </a:solidFill>
              </a:defRPr>
            </a:lvl7pPr>
            <a:lvl8pPr lvl="7" algn="r" rtl="0">
              <a:lnSpc>
                <a:spcPct val="100000"/>
              </a:lnSpc>
              <a:spcAft>
                <a:spcPts val="0"/>
              </a:spcAft>
              <a:buNone/>
              <a:defRPr sz="1000">
                <a:solidFill>
                  <a:schemeClr val="dk2"/>
                </a:solidFill>
              </a:defRPr>
            </a:lvl8pPr>
            <a:lvl9pPr lvl="8" algn="r" rtl="0">
              <a:lnSpc>
                <a:spcPct val="100000"/>
              </a:lnSpc>
              <a:spcAft>
                <a:spcPts val="0"/>
              </a:spcAft>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2">
  <p:cSld name="AUTOLAYOUT_2">
    <p:spTree>
      <p:nvGrpSpPr>
        <p:cNvPr id="1" name="Shape 67"/>
        <p:cNvGrpSpPr/>
        <p:nvPr/>
      </p:nvGrpSpPr>
      <p:grpSpPr>
        <a:xfrm>
          <a:off x="0" y="0"/>
          <a:ext cx="0" cy="0"/>
          <a:chOff x="0" y="0"/>
          <a:chExt cx="0" cy="0"/>
        </a:xfrm>
      </p:grpSpPr>
      <p:sp>
        <p:nvSpPr>
          <p:cNvPr id="68" name="Google Shape;68;p14"/>
          <p:cNvSpPr/>
          <p:nvPr/>
        </p:nvSpPr>
        <p:spPr>
          <a:xfrm>
            <a:off x="0" y="0"/>
            <a:ext cx="91440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marL="0" lvl="0" indent="0" algn="r" rtl="0">
              <a:spcBef>
                <a:spcPts val="0"/>
              </a:spcBef>
              <a:spcAft>
                <a:spcPts val="0"/>
              </a:spcAft>
              <a:buNone/>
            </a:pPr>
            <a:fld id="{00000000-1234-1234-1234-123412341234}" type="slidenum">
              <a:rPr lang="en"/>
              <a:t>‹#›</a:t>
            </a:fld>
            <a:endParaRPr/>
          </a:p>
        </p:txBody>
      </p:sp>
      <p:sp>
        <p:nvSpPr>
          <p:cNvPr id="70" name="Google Shape;70;p14"/>
          <p:cNvSpPr txBox="1">
            <a:spLocks noGrp="1"/>
          </p:cNvSpPr>
          <p:nvPr>
            <p:ph type="ctrTitle"/>
          </p:nvPr>
        </p:nvSpPr>
        <p:spPr>
          <a:xfrm>
            <a:off x="1884750" y="1532100"/>
            <a:ext cx="6947700" cy="711300"/>
          </a:xfrm>
          <a:prstGeom prst="rect">
            <a:avLst/>
          </a:prstGeom>
          <a:noFill/>
        </p:spPr>
        <p:txBody>
          <a:bodyPr spcFirstLastPara="1" wrap="square" lIns="91425" tIns="91425" rIns="91425" bIns="91425" anchor="b" anchorCtr="0">
            <a:normAutofit/>
          </a:bodyPr>
          <a:lstStyle>
            <a:lvl1pPr lvl="0" algn="l">
              <a:lnSpc>
                <a:spcPct val="100000"/>
              </a:lnSpc>
              <a:spcBef>
                <a:spcPts val="0"/>
              </a:spcBef>
              <a:spcAft>
                <a:spcPts val="0"/>
              </a:spcAft>
              <a:buClr>
                <a:srgbClr val="212121"/>
              </a:buClr>
              <a:buSzPts val="2400"/>
              <a:buNone/>
              <a:defRPr sz="2400" b="1">
                <a:solidFill>
                  <a:srgbClr val="212121"/>
                </a:solidFill>
              </a:defRPr>
            </a:lvl1pPr>
            <a:lvl2pPr lvl="1" algn="l">
              <a:lnSpc>
                <a:spcPct val="100000"/>
              </a:lnSpc>
              <a:spcBef>
                <a:spcPts val="0"/>
              </a:spcBef>
              <a:spcAft>
                <a:spcPts val="0"/>
              </a:spcAft>
              <a:buClr>
                <a:srgbClr val="212121"/>
              </a:buClr>
              <a:buSzPts val="2400"/>
              <a:buNone/>
              <a:defRPr sz="2400" b="1">
                <a:solidFill>
                  <a:srgbClr val="212121"/>
                </a:solidFill>
              </a:defRPr>
            </a:lvl2pPr>
            <a:lvl3pPr lvl="2" algn="l">
              <a:lnSpc>
                <a:spcPct val="100000"/>
              </a:lnSpc>
              <a:spcBef>
                <a:spcPts val="0"/>
              </a:spcBef>
              <a:spcAft>
                <a:spcPts val="0"/>
              </a:spcAft>
              <a:buClr>
                <a:srgbClr val="212121"/>
              </a:buClr>
              <a:buSzPts val="2400"/>
              <a:buNone/>
              <a:defRPr sz="2400" b="1">
                <a:solidFill>
                  <a:srgbClr val="212121"/>
                </a:solidFill>
              </a:defRPr>
            </a:lvl3pPr>
            <a:lvl4pPr lvl="3" algn="l">
              <a:lnSpc>
                <a:spcPct val="100000"/>
              </a:lnSpc>
              <a:spcBef>
                <a:spcPts val="0"/>
              </a:spcBef>
              <a:spcAft>
                <a:spcPts val="0"/>
              </a:spcAft>
              <a:buClr>
                <a:srgbClr val="212121"/>
              </a:buClr>
              <a:buSzPts val="2400"/>
              <a:buNone/>
              <a:defRPr sz="2400" b="1">
                <a:solidFill>
                  <a:srgbClr val="212121"/>
                </a:solidFill>
              </a:defRPr>
            </a:lvl4pPr>
            <a:lvl5pPr lvl="4" algn="l">
              <a:lnSpc>
                <a:spcPct val="100000"/>
              </a:lnSpc>
              <a:spcBef>
                <a:spcPts val="0"/>
              </a:spcBef>
              <a:spcAft>
                <a:spcPts val="0"/>
              </a:spcAft>
              <a:buClr>
                <a:srgbClr val="212121"/>
              </a:buClr>
              <a:buSzPts val="2400"/>
              <a:buNone/>
              <a:defRPr sz="2400" b="1">
                <a:solidFill>
                  <a:srgbClr val="212121"/>
                </a:solidFill>
              </a:defRPr>
            </a:lvl5pPr>
            <a:lvl6pPr lvl="5" algn="l">
              <a:lnSpc>
                <a:spcPct val="100000"/>
              </a:lnSpc>
              <a:spcBef>
                <a:spcPts val="0"/>
              </a:spcBef>
              <a:spcAft>
                <a:spcPts val="0"/>
              </a:spcAft>
              <a:buClr>
                <a:srgbClr val="212121"/>
              </a:buClr>
              <a:buSzPts val="2400"/>
              <a:buNone/>
              <a:defRPr sz="2400" b="1">
                <a:solidFill>
                  <a:srgbClr val="212121"/>
                </a:solidFill>
              </a:defRPr>
            </a:lvl6pPr>
            <a:lvl7pPr lvl="6" algn="l">
              <a:lnSpc>
                <a:spcPct val="100000"/>
              </a:lnSpc>
              <a:spcBef>
                <a:spcPts val="0"/>
              </a:spcBef>
              <a:spcAft>
                <a:spcPts val="0"/>
              </a:spcAft>
              <a:buClr>
                <a:srgbClr val="212121"/>
              </a:buClr>
              <a:buSzPts val="2400"/>
              <a:buNone/>
              <a:defRPr sz="2400" b="1">
                <a:solidFill>
                  <a:srgbClr val="212121"/>
                </a:solidFill>
              </a:defRPr>
            </a:lvl7pPr>
            <a:lvl8pPr lvl="7" algn="l">
              <a:lnSpc>
                <a:spcPct val="100000"/>
              </a:lnSpc>
              <a:spcBef>
                <a:spcPts val="0"/>
              </a:spcBef>
              <a:spcAft>
                <a:spcPts val="0"/>
              </a:spcAft>
              <a:buClr>
                <a:srgbClr val="212121"/>
              </a:buClr>
              <a:buSzPts val="2400"/>
              <a:buNone/>
              <a:defRPr sz="2400" b="1">
                <a:solidFill>
                  <a:srgbClr val="212121"/>
                </a:solidFill>
              </a:defRPr>
            </a:lvl8pPr>
            <a:lvl9pPr lvl="8" algn="l">
              <a:lnSpc>
                <a:spcPct val="100000"/>
              </a:lnSpc>
              <a:spcBef>
                <a:spcPts val="0"/>
              </a:spcBef>
              <a:spcAft>
                <a:spcPts val="0"/>
              </a:spcAft>
              <a:buClr>
                <a:srgbClr val="212121"/>
              </a:buClr>
              <a:buSzPts val="2400"/>
              <a:buNone/>
              <a:defRPr sz="2400" b="1">
                <a:solidFill>
                  <a:srgbClr val="212121"/>
                </a:solidFill>
              </a:defRPr>
            </a:lvl9pPr>
          </a:lstStyle>
          <a:p>
            <a:endParaRPr/>
          </a:p>
        </p:txBody>
      </p:sp>
      <p:sp>
        <p:nvSpPr>
          <p:cNvPr id="71" name="Google Shape;71;p14"/>
          <p:cNvSpPr txBox="1">
            <a:spLocks noGrp="1"/>
          </p:cNvSpPr>
          <p:nvPr>
            <p:ph type="body" idx="1"/>
          </p:nvPr>
        </p:nvSpPr>
        <p:spPr>
          <a:xfrm>
            <a:off x="1884750" y="2462325"/>
            <a:ext cx="6947700" cy="2106300"/>
          </a:xfrm>
          <a:prstGeom prst="rect">
            <a:avLst/>
          </a:prstGeom>
          <a:noFill/>
        </p:spPr>
        <p:txBody>
          <a:bodyPr spcFirstLastPara="1" wrap="square" lIns="91425" tIns="91425" rIns="91425" bIns="91425" anchor="t" anchorCtr="0">
            <a:normAutofit/>
          </a:bodyPr>
          <a:lstStyle>
            <a:lvl1pPr marL="457200" lvl="0" indent="-330200" algn="l">
              <a:lnSpc>
                <a:spcPct val="115000"/>
              </a:lnSpc>
              <a:spcBef>
                <a:spcPts val="0"/>
              </a:spcBef>
              <a:spcAft>
                <a:spcPts val="0"/>
              </a:spcAft>
              <a:buClr>
                <a:srgbClr val="212121"/>
              </a:buClr>
              <a:buSzPts val="1600"/>
              <a:buChar char="●"/>
              <a:defRPr sz="1600">
                <a:solidFill>
                  <a:srgbClr val="212121"/>
                </a:solidFill>
              </a:defRPr>
            </a:lvl1pPr>
            <a:lvl2pPr marL="914400" lvl="1" indent="-298450" algn="l">
              <a:lnSpc>
                <a:spcPct val="115000"/>
              </a:lnSpc>
              <a:spcBef>
                <a:spcPts val="0"/>
              </a:spcBef>
              <a:spcAft>
                <a:spcPts val="0"/>
              </a:spcAft>
              <a:buClr>
                <a:srgbClr val="212121"/>
              </a:buClr>
              <a:buSzPts val="1100"/>
              <a:buChar char="○"/>
              <a:defRPr sz="1400">
                <a:solidFill>
                  <a:srgbClr val="212121"/>
                </a:solidFill>
              </a:defRPr>
            </a:lvl2pPr>
            <a:lvl3pPr marL="1371600" lvl="2" indent="-298450" algn="l">
              <a:lnSpc>
                <a:spcPct val="115000"/>
              </a:lnSpc>
              <a:spcBef>
                <a:spcPts val="0"/>
              </a:spcBef>
              <a:spcAft>
                <a:spcPts val="0"/>
              </a:spcAft>
              <a:buClr>
                <a:srgbClr val="212121"/>
              </a:buClr>
              <a:buSzPts val="1100"/>
              <a:buChar char="■"/>
              <a:defRPr sz="1400">
                <a:solidFill>
                  <a:srgbClr val="212121"/>
                </a:solidFill>
              </a:defRPr>
            </a:lvl3pPr>
            <a:lvl4pPr marL="1828800" lvl="3" indent="-298450" algn="l">
              <a:lnSpc>
                <a:spcPct val="115000"/>
              </a:lnSpc>
              <a:spcBef>
                <a:spcPts val="0"/>
              </a:spcBef>
              <a:spcAft>
                <a:spcPts val="0"/>
              </a:spcAft>
              <a:buClr>
                <a:srgbClr val="212121"/>
              </a:buClr>
              <a:buSzPts val="1100"/>
              <a:buChar char="●"/>
              <a:defRPr sz="1400">
                <a:solidFill>
                  <a:srgbClr val="212121"/>
                </a:solidFill>
              </a:defRPr>
            </a:lvl4pPr>
            <a:lvl5pPr marL="2286000" lvl="4" indent="-298450" algn="l">
              <a:lnSpc>
                <a:spcPct val="115000"/>
              </a:lnSpc>
              <a:spcBef>
                <a:spcPts val="0"/>
              </a:spcBef>
              <a:spcAft>
                <a:spcPts val="0"/>
              </a:spcAft>
              <a:buClr>
                <a:srgbClr val="212121"/>
              </a:buClr>
              <a:buSzPts val="1100"/>
              <a:buChar char="○"/>
              <a:defRPr sz="1400">
                <a:solidFill>
                  <a:srgbClr val="212121"/>
                </a:solidFill>
              </a:defRPr>
            </a:lvl5pPr>
            <a:lvl6pPr marL="2743200" lvl="5" indent="-298450" algn="l">
              <a:lnSpc>
                <a:spcPct val="115000"/>
              </a:lnSpc>
              <a:spcBef>
                <a:spcPts val="0"/>
              </a:spcBef>
              <a:spcAft>
                <a:spcPts val="0"/>
              </a:spcAft>
              <a:buClr>
                <a:srgbClr val="212121"/>
              </a:buClr>
              <a:buSzPts val="1100"/>
              <a:buChar char="■"/>
              <a:defRPr sz="1400">
                <a:solidFill>
                  <a:srgbClr val="212121"/>
                </a:solidFill>
              </a:defRPr>
            </a:lvl6pPr>
            <a:lvl7pPr marL="3200400" lvl="6" indent="-298450" algn="l">
              <a:lnSpc>
                <a:spcPct val="115000"/>
              </a:lnSpc>
              <a:spcBef>
                <a:spcPts val="0"/>
              </a:spcBef>
              <a:spcAft>
                <a:spcPts val="0"/>
              </a:spcAft>
              <a:buClr>
                <a:srgbClr val="212121"/>
              </a:buClr>
              <a:buSzPts val="1100"/>
              <a:buChar char="●"/>
              <a:defRPr sz="1400">
                <a:solidFill>
                  <a:srgbClr val="212121"/>
                </a:solidFill>
              </a:defRPr>
            </a:lvl7pPr>
            <a:lvl8pPr marL="3657600" lvl="7" indent="-298450" algn="l">
              <a:lnSpc>
                <a:spcPct val="115000"/>
              </a:lnSpc>
              <a:spcBef>
                <a:spcPts val="0"/>
              </a:spcBef>
              <a:spcAft>
                <a:spcPts val="0"/>
              </a:spcAft>
              <a:buClr>
                <a:srgbClr val="212121"/>
              </a:buClr>
              <a:buSzPts val="1100"/>
              <a:buChar char="○"/>
              <a:defRPr sz="1400">
                <a:solidFill>
                  <a:srgbClr val="212121"/>
                </a:solidFill>
              </a:defRPr>
            </a:lvl8pPr>
            <a:lvl9pPr marL="4114800" lvl="8" indent="-298450" algn="l">
              <a:lnSpc>
                <a:spcPct val="115000"/>
              </a:lnSpc>
              <a:spcBef>
                <a:spcPts val="0"/>
              </a:spcBef>
              <a:spcAft>
                <a:spcPts val="0"/>
              </a:spcAft>
              <a:buClr>
                <a:srgbClr val="212121"/>
              </a:buClr>
              <a:buSzPts val="1100"/>
              <a:buChar char="■"/>
              <a:defRPr sz="1400">
                <a:solidFill>
                  <a:srgbClr val="21212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Inventory Tracker and Helper (TIAH)</a:t>
            </a:r>
            <a:endParaRPr/>
          </a:p>
        </p:txBody>
      </p:sp>
      <p:sp>
        <p:nvSpPr>
          <p:cNvPr id="77" name="Google Shape;77;p15"/>
          <p:cNvSpPr txBox="1">
            <a:spLocks noGrp="1"/>
          </p:cNvSpPr>
          <p:nvPr>
            <p:ph type="subTitle" idx="1"/>
          </p:nvPr>
        </p:nvSpPr>
        <p:spPr>
          <a:xfrm>
            <a:off x="311700" y="1878549"/>
            <a:ext cx="4242600" cy="693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a:t>By: Mitch Porter, Pedro Ochoa, Ethan Amundson, Kadar Yusuf</a:t>
            </a:r>
            <a:endParaRPr sz="19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Executive Summary</a:t>
            </a:r>
            <a:endParaRPr/>
          </a:p>
        </p:txBody>
      </p:sp>
      <p:sp>
        <p:nvSpPr>
          <p:cNvPr id="83" name="Google Shape;83;p16"/>
          <p:cNvSpPr txBox="1"/>
          <p:nvPr/>
        </p:nvSpPr>
        <p:spPr>
          <a:xfrm>
            <a:off x="4323525" y="82850"/>
            <a:ext cx="4567800" cy="2001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a:solidFill>
                  <a:schemeClr val="dk2"/>
                </a:solidFill>
                <a:latin typeface="Roboto"/>
                <a:ea typeface="Roboto"/>
                <a:cs typeface="Roboto"/>
                <a:sym typeface="Roboto"/>
              </a:rPr>
              <a:t>Grocery stores and Gas stations purchase tons of product in an attempt to sell it to customers. But do they sell everything?</a:t>
            </a:r>
            <a:endParaRPr sz="1600">
              <a:solidFill>
                <a:schemeClr val="dk2"/>
              </a:solidFill>
              <a:latin typeface="Roboto"/>
              <a:ea typeface="Roboto"/>
              <a:cs typeface="Roboto"/>
              <a:sym typeface="Roboto"/>
            </a:endParaRPr>
          </a:p>
          <a:p>
            <a:pPr marL="457200" lvl="0" indent="-330200" algn="l" rtl="0">
              <a:lnSpc>
                <a:spcPct val="115000"/>
              </a:lnSpc>
              <a:spcBef>
                <a:spcPts val="1200"/>
              </a:spcBef>
              <a:spcAft>
                <a:spcPts val="0"/>
              </a:spcAft>
              <a:buClr>
                <a:schemeClr val="dk2"/>
              </a:buClr>
              <a:buSzPts val="1600"/>
              <a:buFont typeface="Roboto"/>
              <a:buChar char="●"/>
            </a:pPr>
            <a:r>
              <a:rPr lang="en" sz="1600">
                <a:solidFill>
                  <a:schemeClr val="dk2"/>
                </a:solidFill>
                <a:latin typeface="Roboto"/>
                <a:ea typeface="Roboto"/>
                <a:cs typeface="Roboto"/>
                <a:sym typeface="Roboto"/>
              </a:rPr>
              <a:t>No. The grocery stores and gas stations throw away their expired food and unused product, and it all goes to waste.</a:t>
            </a:r>
            <a:endParaRPr>
              <a:latin typeface="Roboto"/>
              <a:ea typeface="Roboto"/>
              <a:cs typeface="Roboto"/>
              <a:sym typeface="Roboto"/>
            </a:endParaRPr>
          </a:p>
        </p:txBody>
      </p:sp>
      <p:sp>
        <p:nvSpPr>
          <p:cNvPr id="84" name="Google Shape;84;p16"/>
          <p:cNvSpPr txBox="1"/>
          <p:nvPr/>
        </p:nvSpPr>
        <p:spPr>
          <a:xfrm>
            <a:off x="4323525" y="2356400"/>
            <a:ext cx="4704600" cy="2182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a:solidFill>
                  <a:schemeClr val="dk2"/>
                </a:solidFill>
                <a:latin typeface="Roboto"/>
                <a:ea typeface="Roboto"/>
                <a:cs typeface="Roboto"/>
                <a:sym typeface="Roboto"/>
              </a:rPr>
              <a:t>Purpose of our project</a:t>
            </a:r>
            <a:endParaRPr sz="1600">
              <a:solidFill>
                <a:schemeClr val="dk2"/>
              </a:solidFill>
              <a:latin typeface="Roboto"/>
              <a:ea typeface="Roboto"/>
              <a:cs typeface="Roboto"/>
              <a:sym typeface="Roboto"/>
            </a:endParaRPr>
          </a:p>
          <a:p>
            <a:pPr marL="457200" lvl="0" indent="-330200" algn="l" rtl="0">
              <a:lnSpc>
                <a:spcPct val="115000"/>
              </a:lnSpc>
              <a:spcBef>
                <a:spcPts val="1200"/>
              </a:spcBef>
              <a:spcAft>
                <a:spcPts val="0"/>
              </a:spcAft>
              <a:buClr>
                <a:schemeClr val="dk2"/>
              </a:buClr>
              <a:buSzPts val="1600"/>
              <a:buFont typeface="Roboto"/>
              <a:buChar char="●"/>
            </a:pPr>
            <a:r>
              <a:rPr lang="en" sz="1600">
                <a:solidFill>
                  <a:schemeClr val="dk2"/>
                </a:solidFill>
                <a:latin typeface="Roboto"/>
                <a:ea typeface="Roboto"/>
                <a:cs typeface="Roboto"/>
                <a:sym typeface="Roboto"/>
              </a:rPr>
              <a:t>Help grocery stores or gas stations minimize purchasing unused product that goes to waste</a:t>
            </a:r>
            <a:endParaRPr sz="1600">
              <a:solidFill>
                <a:schemeClr val="dk2"/>
              </a:solidFill>
              <a:latin typeface="Roboto"/>
              <a:ea typeface="Roboto"/>
              <a:cs typeface="Roboto"/>
              <a:sym typeface="Roboto"/>
            </a:endParaRPr>
          </a:p>
          <a:p>
            <a:pPr marL="914400" lvl="1" indent="-317500" algn="l" rtl="0">
              <a:lnSpc>
                <a:spcPct val="115000"/>
              </a:lnSpc>
              <a:spcBef>
                <a:spcPts val="0"/>
              </a:spcBef>
              <a:spcAft>
                <a:spcPts val="0"/>
              </a:spcAft>
              <a:buClr>
                <a:schemeClr val="dk2"/>
              </a:buClr>
              <a:buSzPts val="1400"/>
              <a:buFont typeface="Roboto"/>
              <a:buChar char="○"/>
            </a:pPr>
            <a:r>
              <a:rPr lang="en" b="1">
                <a:solidFill>
                  <a:schemeClr val="dk2"/>
                </a:solidFill>
                <a:latin typeface="Roboto"/>
                <a:ea typeface="Roboto"/>
                <a:cs typeface="Roboto"/>
                <a:sym typeface="Roboto"/>
              </a:rPr>
              <a:t>Important</a:t>
            </a:r>
            <a:r>
              <a:rPr lang="en">
                <a:solidFill>
                  <a:schemeClr val="dk2"/>
                </a:solidFill>
                <a:latin typeface="Roboto"/>
                <a:ea typeface="Roboto"/>
                <a:cs typeface="Roboto"/>
                <a:sym typeface="Roboto"/>
              </a:rPr>
              <a:t> </a:t>
            </a:r>
            <a:endParaRPr>
              <a:solidFill>
                <a:schemeClr val="dk2"/>
              </a:solidFill>
              <a:latin typeface="Roboto"/>
              <a:ea typeface="Roboto"/>
              <a:cs typeface="Roboto"/>
              <a:sym typeface="Roboto"/>
            </a:endParaRPr>
          </a:p>
          <a:p>
            <a:pPr marL="1371600" lvl="2" indent="-317500" algn="l" rtl="0">
              <a:lnSpc>
                <a:spcPct val="115000"/>
              </a:lnSpc>
              <a:spcBef>
                <a:spcPts val="0"/>
              </a:spcBef>
              <a:spcAft>
                <a:spcPts val="0"/>
              </a:spcAft>
              <a:buClr>
                <a:schemeClr val="dk2"/>
              </a:buClr>
              <a:buSzPts val="1400"/>
              <a:buFont typeface="Roboto"/>
              <a:buChar char="■"/>
            </a:pPr>
            <a:r>
              <a:rPr lang="en">
                <a:solidFill>
                  <a:schemeClr val="dk2"/>
                </a:solidFill>
                <a:latin typeface="Roboto"/>
                <a:ea typeface="Roboto"/>
                <a:cs typeface="Roboto"/>
                <a:sym typeface="Roboto"/>
              </a:rPr>
              <a:t>To save money.</a:t>
            </a:r>
            <a:endParaRPr>
              <a:solidFill>
                <a:schemeClr val="dk2"/>
              </a:solidFill>
              <a:latin typeface="Roboto"/>
              <a:ea typeface="Roboto"/>
              <a:cs typeface="Roboto"/>
              <a:sym typeface="Roboto"/>
            </a:endParaRPr>
          </a:p>
          <a:p>
            <a:pPr marL="1371600" lvl="2" indent="-317500" algn="l" rtl="0">
              <a:lnSpc>
                <a:spcPct val="115000"/>
              </a:lnSpc>
              <a:spcBef>
                <a:spcPts val="0"/>
              </a:spcBef>
              <a:spcAft>
                <a:spcPts val="0"/>
              </a:spcAft>
              <a:buClr>
                <a:schemeClr val="dk2"/>
              </a:buClr>
              <a:buSzPts val="1400"/>
              <a:buFont typeface="Roboto"/>
              <a:buChar char="■"/>
            </a:pPr>
            <a:r>
              <a:rPr lang="en">
                <a:solidFill>
                  <a:schemeClr val="dk2"/>
                </a:solidFill>
                <a:latin typeface="Roboto"/>
                <a:ea typeface="Roboto"/>
                <a:cs typeface="Roboto"/>
                <a:sym typeface="Roboto"/>
              </a:rPr>
              <a:t>Reduce plastic use</a:t>
            </a:r>
            <a:endParaRPr>
              <a:latin typeface="Roboto"/>
              <a:ea typeface="Roboto"/>
              <a:cs typeface="Roboto"/>
              <a:sym typeface="Roboto"/>
            </a:endParaRPr>
          </a:p>
        </p:txBody>
      </p:sp>
      <p:pic>
        <p:nvPicPr>
          <p:cNvPr id="85" name="Google Shape;85;p16"/>
          <p:cNvPicPr preferRelativeResize="0"/>
          <p:nvPr/>
        </p:nvPicPr>
        <p:blipFill>
          <a:blip r:embed="rId3">
            <a:alphaModFix/>
          </a:blip>
          <a:stretch>
            <a:fillRect/>
          </a:stretch>
        </p:blipFill>
        <p:spPr>
          <a:xfrm>
            <a:off x="413300" y="2083850"/>
            <a:ext cx="2444426" cy="1828875"/>
          </a:xfrm>
          <a:prstGeom prst="rect">
            <a:avLst/>
          </a:prstGeom>
          <a:noFill/>
          <a:ln>
            <a:noFill/>
          </a:ln>
        </p:spPr>
      </p:pic>
      <p:pic>
        <p:nvPicPr>
          <p:cNvPr id="86" name="Google Shape;86;p16"/>
          <p:cNvPicPr preferRelativeResize="0"/>
          <p:nvPr/>
        </p:nvPicPr>
        <p:blipFill>
          <a:blip r:embed="rId4">
            <a:alphaModFix/>
          </a:blip>
          <a:stretch>
            <a:fillRect/>
          </a:stretch>
        </p:blipFill>
        <p:spPr>
          <a:xfrm>
            <a:off x="1287925" y="1345075"/>
            <a:ext cx="2857500" cy="16002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1000"/>
                                        <p:tgtEl>
                                          <p:spTgt spid="8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3"/>
                                        </p:tgtEl>
                                        <p:attrNameLst>
                                          <p:attrName>style.visibility</p:attrName>
                                        </p:attrNameLst>
                                      </p:cBhvr>
                                      <p:to>
                                        <p:strVal val="visible"/>
                                      </p:to>
                                    </p:set>
                                    <p:animEffect transition="in" filter="fade">
                                      <p:cBhvr>
                                        <p:cTn id="12" dur="1000"/>
                                        <p:tgtEl>
                                          <p:spTgt spid="8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5"/>
                                        </p:tgtEl>
                                        <p:attrNameLst>
                                          <p:attrName>style.visibility</p:attrName>
                                        </p:attrNameLst>
                                      </p:cBhvr>
                                      <p:to>
                                        <p:strVal val="visible"/>
                                      </p:to>
                                    </p:set>
                                    <p:animEffect transition="in" filter="fade">
                                      <p:cBhvr>
                                        <p:cTn id="17" dur="1000"/>
                                        <p:tgtEl>
                                          <p:spTgt spid="8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4"/>
                                        </p:tgtEl>
                                        <p:attrNameLst>
                                          <p:attrName>style.visibility</p:attrName>
                                        </p:attrNameLst>
                                      </p:cBhvr>
                                      <p:to>
                                        <p:strVal val="visible"/>
                                      </p:to>
                                    </p:set>
                                    <p:animEffect transition="in" filter="fade">
                                      <p:cBhvr>
                                        <p:cTn id="22" dur="10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Background &amp; Problem History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92" name="Google Shape;92;p17"/>
          <p:cNvSpPr txBox="1">
            <a:spLocks noGrp="1"/>
          </p:cNvSpPr>
          <p:nvPr>
            <p:ph type="body" idx="1"/>
          </p:nvPr>
        </p:nvSpPr>
        <p:spPr>
          <a:xfrm>
            <a:off x="4572000" y="90787"/>
            <a:ext cx="4166400" cy="4796400"/>
          </a:xfrm>
          <a:prstGeom prst="rect">
            <a:avLst/>
          </a:prstGeom>
        </p:spPr>
        <p:txBody>
          <a:bodyPr spcFirstLastPara="1" wrap="square" lIns="91425" tIns="91425" rIns="91425" bIns="91425" anchor="t" anchorCtr="0">
            <a:noAutofit/>
          </a:bodyPr>
          <a:lstStyle/>
          <a:p>
            <a:pPr marL="457200" lvl="0" indent="-292576" algn="l" rtl="0">
              <a:lnSpc>
                <a:spcPct val="105000"/>
              </a:lnSpc>
              <a:spcBef>
                <a:spcPts val="0"/>
              </a:spcBef>
              <a:spcAft>
                <a:spcPts val="0"/>
              </a:spcAft>
              <a:buClr>
                <a:srgbClr val="000000"/>
              </a:buClr>
              <a:buSzPts val="1008"/>
              <a:buChar char="●"/>
            </a:pPr>
            <a:r>
              <a:rPr lang="en" sz="1050">
                <a:solidFill>
                  <a:srgbClr val="000000"/>
                </a:solidFill>
              </a:rPr>
              <a:t>In the United States, between 30 to 40 percent of food produced is wasted.</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Americans throw away almost twice as much food as any other developed country.</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Total food loss is valued at $218 billion in the United States as to $31 billion in Canada.</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18 to 28 percent of our viable cropland is used for growing wasted food.</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The USDA estimates that about 4 percent or 66,500 acres of planted crops are left unharvested each year.</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A study in Minnesota found that up to 20 percent of fruits and vegetables are too large, small, or don’t otherwise meet cosmetic standards, and thus aren’t viable.</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30% of a grocery store’s trash is food waste.</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10 percent or 43 billion pounds of food in grocery stores will never make it off the shelf. For produce, about 12 percent of fruit and 11.5 percent of vegetables are never sold.</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According to Utah State University, The food waste began in the late 1800s and early 1900s. Because that's when food became commercialized and changed how Americans consume food. </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According to a Michigan State University poll, 88% of Americans are trying to reduce food waste. </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Food waste is 8% of the world's greenhouse gas emissions. So some things people have done is to handle the waste that is created correctly. </a:t>
            </a:r>
            <a:endParaRPr sz="1050">
              <a:solidFill>
                <a:srgbClr val="000000"/>
              </a:solidFill>
            </a:endParaRPr>
          </a:p>
          <a:p>
            <a:pPr marL="457200" lvl="0" indent="-292576" algn="l" rtl="0">
              <a:lnSpc>
                <a:spcPct val="105000"/>
              </a:lnSpc>
              <a:spcBef>
                <a:spcPts val="0"/>
              </a:spcBef>
              <a:spcAft>
                <a:spcPts val="0"/>
              </a:spcAft>
              <a:buClr>
                <a:srgbClr val="000000"/>
              </a:buClr>
              <a:buSzPts val="1008"/>
              <a:buChar char="●"/>
            </a:pPr>
            <a:r>
              <a:rPr lang="en" sz="1050">
                <a:solidFill>
                  <a:srgbClr val="000000"/>
                </a:solidFill>
              </a:rPr>
              <a:t>Some of it includes everything from recycling programs to giving restaurant scraps to animals</a:t>
            </a:r>
            <a:r>
              <a:rPr lang="en" sz="1007">
                <a:solidFill>
                  <a:srgbClr val="000000"/>
                </a:solidFill>
              </a:rPr>
              <a:t>. </a:t>
            </a:r>
            <a:endParaRPr sz="1007">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311700" y="305700"/>
            <a:ext cx="39531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is our project going to help solve the problem, and how is the solution unique?</a:t>
            </a:r>
            <a:endParaRPr/>
          </a:p>
        </p:txBody>
      </p:sp>
      <p:sp>
        <p:nvSpPr>
          <p:cNvPr id="99" name="Google Shape;99;p18"/>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Track amount of food purchased for store’s inventory</a:t>
            </a:r>
            <a:endParaRPr sz="1500">
              <a:solidFill>
                <a:schemeClr val="dk1"/>
              </a:solidFill>
              <a:latin typeface="Times New Roman"/>
              <a:ea typeface="Times New Roman"/>
              <a:cs typeface="Times New Roman"/>
              <a:sym typeface="Times New Roman"/>
            </a:endParaRPr>
          </a:p>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Help to see what is in demand or not</a:t>
            </a:r>
            <a:endParaRPr sz="1500">
              <a:solidFill>
                <a:schemeClr val="dk1"/>
              </a:solidFill>
              <a:latin typeface="Times New Roman"/>
              <a:ea typeface="Times New Roman"/>
              <a:cs typeface="Times New Roman"/>
              <a:sym typeface="Times New Roman"/>
            </a:endParaRPr>
          </a:p>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Will help check which items are low or not</a:t>
            </a:r>
            <a:endParaRPr sz="150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endParaRPr sz="1500">
              <a:solidFill>
                <a:schemeClr val="dk1"/>
              </a:solidFill>
              <a:latin typeface="Times New Roman"/>
              <a:ea typeface="Times New Roman"/>
              <a:cs typeface="Times New Roman"/>
              <a:sym typeface="Times New Roman"/>
            </a:endParaRPr>
          </a:p>
          <a:p>
            <a:pPr marL="457200" lvl="0" indent="-323850" algn="l" rtl="0">
              <a:spcBef>
                <a:spcPts val="120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Better than scanning all food by hand</a:t>
            </a:r>
            <a:endParaRPr sz="1500">
              <a:solidFill>
                <a:schemeClr val="dk1"/>
              </a:solidFill>
              <a:latin typeface="Times New Roman"/>
              <a:ea typeface="Times New Roman"/>
              <a:cs typeface="Times New Roman"/>
              <a:sym typeface="Times New Roman"/>
            </a:endParaRPr>
          </a:p>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Helper to prevent food waste</a:t>
            </a:r>
            <a:endParaRPr sz="1500">
              <a:solidFill>
                <a:schemeClr val="dk1"/>
              </a:solidFill>
              <a:latin typeface="Times New Roman"/>
              <a:ea typeface="Times New Roman"/>
              <a:cs typeface="Times New Roman"/>
              <a:sym typeface="Times New Roman"/>
            </a:endParaRPr>
          </a:p>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Electronically track the food</a:t>
            </a:r>
            <a:endParaRPr sz="1500">
              <a:solidFill>
                <a:schemeClr val="dk1"/>
              </a:solidFill>
              <a:latin typeface="Times New Roman"/>
              <a:ea typeface="Times New Roman"/>
              <a:cs typeface="Times New Roman"/>
              <a:sym typeface="Times New Roman"/>
            </a:endParaRPr>
          </a:p>
        </p:txBody>
      </p:sp>
      <p:pic>
        <p:nvPicPr>
          <p:cNvPr id="100" name="Google Shape;100;p18"/>
          <p:cNvPicPr preferRelativeResize="0"/>
          <p:nvPr/>
        </p:nvPicPr>
        <p:blipFill>
          <a:blip r:embed="rId3">
            <a:alphaModFix/>
          </a:blip>
          <a:stretch>
            <a:fillRect/>
          </a:stretch>
        </p:blipFill>
        <p:spPr>
          <a:xfrm>
            <a:off x="366725" y="2292950"/>
            <a:ext cx="1808550" cy="2413749"/>
          </a:xfrm>
          <a:prstGeom prst="rect">
            <a:avLst/>
          </a:prstGeom>
          <a:noFill/>
          <a:ln>
            <a:noFill/>
          </a:ln>
        </p:spPr>
      </p:pic>
      <p:pic>
        <p:nvPicPr>
          <p:cNvPr id="101" name="Google Shape;101;p18"/>
          <p:cNvPicPr preferRelativeResize="0"/>
          <p:nvPr/>
        </p:nvPicPr>
        <p:blipFill>
          <a:blip r:embed="rId4">
            <a:alphaModFix/>
          </a:blip>
          <a:stretch>
            <a:fillRect/>
          </a:stretch>
        </p:blipFill>
        <p:spPr>
          <a:xfrm>
            <a:off x="2434825" y="2571750"/>
            <a:ext cx="1744275" cy="17073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List of features and how they will help</a:t>
            </a:r>
            <a:endParaRPr/>
          </a:p>
        </p:txBody>
      </p:sp>
      <p:sp>
        <p:nvSpPr>
          <p:cNvPr id="107" name="Google Shape;107;p19"/>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Font typeface="Times New Roman"/>
              <a:buChar char="●"/>
            </a:pPr>
            <a:r>
              <a:rPr lang="en" sz="1500">
                <a:latin typeface="Times New Roman"/>
                <a:ea typeface="Times New Roman"/>
                <a:cs typeface="Times New Roman"/>
                <a:sym typeface="Times New Roman"/>
              </a:rPr>
              <a:t>Store inventory counter</a:t>
            </a:r>
            <a:endParaRPr sz="1500">
              <a:latin typeface="Times New Roman"/>
              <a:ea typeface="Times New Roman"/>
              <a:cs typeface="Times New Roman"/>
              <a:sym typeface="Times New Roman"/>
            </a:endParaRPr>
          </a:p>
          <a:p>
            <a:pPr marL="914400" lvl="1" indent="-323850" algn="l" rtl="0">
              <a:spcBef>
                <a:spcPts val="0"/>
              </a:spcBef>
              <a:spcAft>
                <a:spcPts val="0"/>
              </a:spcAft>
              <a:buSzPts val="1500"/>
              <a:buFont typeface="Times New Roman"/>
              <a:buChar char="○"/>
            </a:pPr>
            <a:r>
              <a:rPr lang="en" sz="1500">
                <a:latin typeface="Times New Roman"/>
                <a:ea typeface="Times New Roman"/>
                <a:cs typeface="Times New Roman"/>
                <a:sym typeface="Times New Roman"/>
              </a:rPr>
              <a:t>A program that can track and count the different products in stock.</a:t>
            </a:r>
            <a:endParaRPr sz="1500">
              <a:latin typeface="Times New Roman"/>
              <a:ea typeface="Times New Roman"/>
              <a:cs typeface="Times New Roman"/>
              <a:sym typeface="Times New Roman"/>
            </a:endParaRPr>
          </a:p>
          <a:p>
            <a:pPr marL="457200" lvl="0" indent="-323850" algn="l" rtl="0">
              <a:spcBef>
                <a:spcPts val="0"/>
              </a:spcBef>
              <a:spcAft>
                <a:spcPts val="0"/>
              </a:spcAft>
              <a:buSzPts val="1500"/>
              <a:buFont typeface="Times New Roman"/>
              <a:buChar char="●"/>
            </a:pPr>
            <a:r>
              <a:rPr lang="en" sz="1500">
                <a:latin typeface="Times New Roman"/>
                <a:ea typeface="Times New Roman"/>
                <a:cs typeface="Times New Roman"/>
                <a:sym typeface="Times New Roman"/>
              </a:rPr>
              <a:t>Overall store inventory document</a:t>
            </a:r>
            <a:endParaRPr sz="1500">
              <a:latin typeface="Times New Roman"/>
              <a:ea typeface="Times New Roman"/>
              <a:cs typeface="Times New Roman"/>
              <a:sym typeface="Times New Roman"/>
            </a:endParaRPr>
          </a:p>
          <a:p>
            <a:pPr marL="914400" lvl="1" indent="-323850" algn="l" rtl="0">
              <a:spcBef>
                <a:spcPts val="0"/>
              </a:spcBef>
              <a:spcAft>
                <a:spcPts val="0"/>
              </a:spcAft>
              <a:buSzPts val="1500"/>
              <a:buFont typeface="Times New Roman"/>
              <a:buChar char="○"/>
            </a:pPr>
            <a:r>
              <a:rPr lang="en" sz="1500">
                <a:latin typeface="Times New Roman"/>
                <a:ea typeface="Times New Roman"/>
                <a:cs typeface="Times New Roman"/>
                <a:sym typeface="Times New Roman"/>
              </a:rPr>
              <a:t>Document that shows the excess products, or lack of products.</a:t>
            </a:r>
            <a:endParaRPr sz="1500">
              <a:latin typeface="Times New Roman"/>
              <a:ea typeface="Times New Roman"/>
              <a:cs typeface="Times New Roman"/>
              <a:sym typeface="Times New Roman"/>
            </a:endParaRPr>
          </a:p>
          <a:p>
            <a:pPr marL="914400" lvl="1" indent="-323850" algn="l" rtl="0">
              <a:spcBef>
                <a:spcPts val="0"/>
              </a:spcBef>
              <a:spcAft>
                <a:spcPts val="0"/>
              </a:spcAft>
              <a:buSzPts val="1500"/>
              <a:buFont typeface="Times New Roman"/>
              <a:buChar char="○"/>
            </a:pPr>
            <a:r>
              <a:rPr lang="en" sz="1500">
                <a:latin typeface="Times New Roman"/>
                <a:ea typeface="Times New Roman"/>
                <a:cs typeface="Times New Roman"/>
                <a:sym typeface="Times New Roman"/>
              </a:rPr>
              <a:t>Telling us what is in demand and what is not.</a:t>
            </a:r>
            <a:endParaRPr sz="1500">
              <a:latin typeface="Times New Roman"/>
              <a:ea typeface="Times New Roman"/>
              <a:cs typeface="Times New Roman"/>
              <a:sym typeface="Times New Roman"/>
            </a:endParaRPr>
          </a:p>
        </p:txBody>
      </p:sp>
      <p:pic>
        <p:nvPicPr>
          <p:cNvPr id="108" name="Google Shape;108;p19"/>
          <p:cNvPicPr preferRelativeResize="0"/>
          <p:nvPr/>
        </p:nvPicPr>
        <p:blipFill>
          <a:blip r:embed="rId3">
            <a:alphaModFix/>
          </a:blip>
          <a:stretch>
            <a:fillRect/>
          </a:stretch>
        </p:blipFill>
        <p:spPr>
          <a:xfrm>
            <a:off x="628725" y="2154950"/>
            <a:ext cx="3072500" cy="2304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txBox="1">
            <a:spLocks noGrp="1"/>
          </p:cNvSpPr>
          <p:nvPr>
            <p:ph type="ctrTitle"/>
          </p:nvPr>
        </p:nvSpPr>
        <p:spPr>
          <a:xfrm>
            <a:off x="1884750" y="606750"/>
            <a:ext cx="6947700" cy="71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And how will we know that we helped…?</a:t>
            </a:r>
            <a:endParaRPr/>
          </a:p>
        </p:txBody>
      </p:sp>
      <p:sp>
        <p:nvSpPr>
          <p:cNvPr id="114" name="Google Shape;114;p20"/>
          <p:cNvSpPr txBox="1">
            <a:spLocks noGrp="1"/>
          </p:cNvSpPr>
          <p:nvPr>
            <p:ph type="body" idx="1"/>
          </p:nvPr>
        </p:nvSpPr>
        <p:spPr>
          <a:xfrm>
            <a:off x="1796650" y="1649825"/>
            <a:ext cx="7035900" cy="2918700"/>
          </a:xfrm>
          <a:prstGeom prst="rect">
            <a:avLst/>
          </a:prstGeom>
        </p:spPr>
        <p:txBody>
          <a:bodyPr spcFirstLastPara="1" wrap="square" lIns="91425" tIns="91425" rIns="91425" bIns="91425" anchor="t" anchorCtr="0">
            <a:normAutofit fontScale="25000" lnSpcReduction="20000"/>
          </a:bodyPr>
          <a:lstStyle/>
          <a:p>
            <a:pPr marL="457200" lvl="0" indent="-369887" algn="l" rtl="0">
              <a:spcBef>
                <a:spcPts val="0"/>
              </a:spcBef>
              <a:spcAft>
                <a:spcPts val="0"/>
              </a:spcAft>
              <a:buSzPct val="100000"/>
              <a:buChar char="●"/>
            </a:pPr>
            <a:r>
              <a:rPr lang="en" sz="8900"/>
              <a:t>Our definition of success is that we save 90% of food from being thrown away by reducing the excess amounts of food grocery stores are buying.</a:t>
            </a:r>
            <a:endParaRPr sz="8900"/>
          </a:p>
          <a:p>
            <a:pPr marL="457200" lvl="0" indent="0" algn="l" rtl="0">
              <a:spcBef>
                <a:spcPts val="1600"/>
              </a:spcBef>
              <a:spcAft>
                <a:spcPts val="0"/>
              </a:spcAft>
              <a:buNone/>
            </a:pPr>
            <a:endParaRPr sz="8900"/>
          </a:p>
          <a:p>
            <a:pPr marL="457200" lvl="0" indent="-369887" algn="l" rtl="0">
              <a:spcBef>
                <a:spcPts val="1600"/>
              </a:spcBef>
              <a:spcAft>
                <a:spcPts val="0"/>
              </a:spcAft>
              <a:buSzPct val="100000"/>
              <a:buChar char="●"/>
            </a:pPr>
            <a:r>
              <a:rPr lang="en" sz="8900"/>
              <a:t>This will save companies a lot of money and make a huge difference in food waste therefore helping our customers, environment and the planet as a whole.</a:t>
            </a:r>
            <a:endParaRPr sz="8900"/>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15" name="Google Shape;115;p20"/>
          <p:cNvPicPr preferRelativeResize="0"/>
          <p:nvPr/>
        </p:nvPicPr>
        <p:blipFill rotWithShape="1">
          <a:blip r:embed="rId3">
            <a:alphaModFix/>
          </a:blip>
          <a:srcRect l="19242" r="19242"/>
          <a:stretch/>
        </p:blipFill>
        <p:spPr>
          <a:xfrm>
            <a:off x="555525" y="469750"/>
            <a:ext cx="1009500" cy="984600"/>
          </a:xfrm>
          <a:prstGeom prst="teardrop">
            <a:avLst>
              <a:gd name="adj" fmla="val 100000"/>
            </a:avLst>
          </a:prstGeom>
          <a:noFill/>
          <a:ln>
            <a:noFill/>
          </a:ln>
        </p:spPr>
      </p:pic>
      <p:sp>
        <p:nvSpPr>
          <p:cNvPr id="116" name="Google Shape;116;p20"/>
          <p:cNvSpPr/>
          <p:nvPr/>
        </p:nvSpPr>
        <p:spPr>
          <a:xfrm>
            <a:off x="814746" y="720589"/>
            <a:ext cx="515400" cy="483600"/>
          </a:xfrm>
          <a:prstGeom prst="teardrop">
            <a:avLst>
              <a:gd name="adj" fmla="val 10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pic>
        <p:nvPicPr>
          <p:cNvPr id="121" name="Google Shape;121;p21"/>
          <p:cNvPicPr preferRelativeResize="0"/>
          <p:nvPr/>
        </p:nvPicPr>
        <p:blipFill rotWithShape="1">
          <a:blip r:embed="rId3">
            <a:alphaModFix/>
          </a:blip>
          <a:srcRect l="4890" r="4881"/>
          <a:stretch/>
        </p:blipFill>
        <p:spPr>
          <a:xfrm>
            <a:off x="5244250" y="1386100"/>
            <a:ext cx="3232598" cy="2384201"/>
          </a:xfrm>
          <a:prstGeom prst="rect">
            <a:avLst/>
          </a:prstGeom>
          <a:noFill/>
          <a:ln w="76200" cap="flat" cmpd="dbl">
            <a:solidFill>
              <a:schemeClr val="lt1"/>
            </a:solidFill>
            <a:prstDash val="solid"/>
            <a:miter lim="8000"/>
            <a:headEnd type="none" w="sm" len="sm"/>
            <a:tailEnd type="none" w="sm" len="sm"/>
          </a:ln>
        </p:spPr>
      </p:pic>
      <p:sp>
        <p:nvSpPr>
          <p:cNvPr id="122" name="Google Shape;122;p21"/>
          <p:cNvSpPr txBox="1">
            <a:spLocks noGrp="1"/>
          </p:cNvSpPr>
          <p:nvPr>
            <p:ph type="title"/>
          </p:nvPr>
        </p:nvSpPr>
        <p:spPr>
          <a:xfrm>
            <a:off x="291875" y="406900"/>
            <a:ext cx="3978000" cy="1388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How to Start</a:t>
            </a:r>
            <a:endParaRPr/>
          </a:p>
        </p:txBody>
      </p:sp>
      <p:sp>
        <p:nvSpPr>
          <p:cNvPr id="123" name="Google Shape;123;p21"/>
          <p:cNvSpPr txBox="1">
            <a:spLocks noGrp="1"/>
          </p:cNvSpPr>
          <p:nvPr>
            <p:ph type="body" idx="1"/>
          </p:nvPr>
        </p:nvSpPr>
        <p:spPr>
          <a:xfrm>
            <a:off x="291950" y="1854951"/>
            <a:ext cx="3978000" cy="25770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a:t>We will require data sets of all the inventory including expiration dates. </a:t>
            </a:r>
            <a:endParaRPr/>
          </a:p>
          <a:p>
            <a:pPr marL="457200" lvl="0" indent="-330200" algn="l" rtl="0">
              <a:spcBef>
                <a:spcPts val="0"/>
              </a:spcBef>
              <a:spcAft>
                <a:spcPts val="0"/>
              </a:spcAft>
              <a:buSzPts val="1600"/>
              <a:buChar char="●"/>
            </a:pPr>
            <a:r>
              <a:rPr lang="en"/>
              <a:t>Software to track the amount of sales for each item.</a:t>
            </a:r>
            <a:endParaRPr/>
          </a:p>
          <a:p>
            <a:pPr marL="457200" lvl="0" indent="-330200" algn="l" rtl="0">
              <a:spcBef>
                <a:spcPts val="1600"/>
              </a:spcBef>
              <a:spcAft>
                <a:spcPts val="1600"/>
              </a:spcAft>
              <a:buSzPts val="1600"/>
              <a:buChar char="●"/>
            </a:pPr>
            <a:r>
              <a:rPr lang="en"/>
              <a:t>Pricing data for different items.</a:t>
            </a:r>
            <a:endParaRPr/>
          </a:p>
        </p:txBody>
      </p:sp>
    </p:spTree>
  </p:cSld>
  <p:clrMapOvr>
    <a:masterClrMapping/>
  </p:clrMapOvr>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7</Slides>
  <Notes>7</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Paradigm</vt:lpstr>
      <vt:lpstr>Inventory Tracker and Helper (TIAH)</vt:lpstr>
      <vt:lpstr>Executive Summary</vt:lpstr>
      <vt:lpstr>Background &amp; Problem History   </vt:lpstr>
      <vt:lpstr>How is our project going to help solve the problem, and how is the solution unique?</vt:lpstr>
      <vt:lpstr>List of features and how they will help</vt:lpstr>
      <vt:lpstr>And how will we know that we helped…?</vt:lpstr>
      <vt:lpstr>How to Start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Inventory Tracker and Helper (TIAH)</dc:title>
  <cp:revision>1</cp:revision>
  <dcterms:modified xsi:type="dcterms:W3CDTF">2022-02-03T18:58:35Z</dcterms:modified>
</cp:coreProperties>
</file>

<file path=docProps/thumbnail.jpeg>
</file>